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2" r:id="rId2"/>
    <p:sldId id="368" r:id="rId3"/>
    <p:sldId id="359" r:id="rId4"/>
    <p:sldId id="288" r:id="rId5"/>
    <p:sldId id="336" r:id="rId6"/>
    <p:sldId id="294" r:id="rId7"/>
    <p:sldId id="292" r:id="rId8"/>
    <p:sldId id="349" r:id="rId9"/>
    <p:sldId id="312" r:id="rId10"/>
    <p:sldId id="283" r:id="rId11"/>
    <p:sldId id="285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5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1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AFA059-F6E4-F492-16BA-B9260F42F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EDC7CD8-B667-E328-E782-73AC7BEB4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6AEDD2-DFA7-1170-5C5C-708C0A451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1655-E32E-4FC4-A5A5-0057E1DB659A}" type="datetimeFigureOut">
              <a:rPr lang="fr-FR" smtClean="0"/>
              <a:t>28/02/2024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AAE7E5-6596-DFAB-C41A-E813A6D97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5D4CB0-0060-FC29-8742-F129B922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D19D-CC7D-4CFB-B8A6-E7D9CAD56DA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441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"/>
    </mc:Choice>
    <mc:Fallback xmlns="">
      <p:transition advClick="0" advTm="3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05A696-A34A-B222-5A0F-3B37F290C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E1E0F2C-4DB0-FF46-0C48-372E0DA16D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4B2A8D-C4B5-463C-B94F-85D83AE32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1655-E32E-4FC4-A5A5-0057E1DB659A}" type="datetimeFigureOut">
              <a:rPr lang="fr-FR" smtClean="0"/>
              <a:t>28/02/2024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F6B521-5542-36B4-8381-5C1F3D780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7A0D39-7B94-3422-100D-ACC612563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D19D-CC7D-4CFB-B8A6-E7D9CAD56DA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818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"/>
    </mc:Choice>
    <mc:Fallback xmlns="">
      <p:transition advClick="0" advTm="3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FC21DEC-9EDF-998E-0D9A-15E8B135E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132EFF6-967A-2F86-6222-196AB89B2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FC5051-D72B-286C-578F-BD1E62723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1655-E32E-4FC4-A5A5-0057E1DB659A}" type="datetimeFigureOut">
              <a:rPr lang="fr-FR" smtClean="0"/>
              <a:t>28/02/2024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14BF18-27D2-093C-BB18-0CBB7E62B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4BED43-2C68-0DF5-4DBE-57EB116BB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D19D-CC7D-4CFB-B8A6-E7D9CAD56DA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434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"/>
    </mc:Choice>
    <mc:Fallback xmlns="">
      <p:transition advClick="0" advTm="3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81F8CF-3982-1988-5898-ADB2F68AF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4D8866-456F-E7E6-A620-8A177989E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2FEC2A-4995-673B-D61C-693344920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1655-E32E-4FC4-A5A5-0057E1DB659A}" type="datetimeFigureOut">
              <a:rPr lang="fr-FR" smtClean="0"/>
              <a:t>28/02/2024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E507E2-5557-9367-78CD-6E4317EF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EBD6AE-45B8-253D-E91D-1161E9C1A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D19D-CC7D-4CFB-B8A6-E7D9CAD56DA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46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"/>
    </mc:Choice>
    <mc:Fallback xmlns="">
      <p:transition advClick="0" advTm="3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D9C6C9-EBB3-AF54-63FA-E8F6722A9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03999A-C902-1C0B-D31F-9684B833B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2ECD52-EE88-C838-72FC-A22CE62FC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1655-E32E-4FC4-A5A5-0057E1DB659A}" type="datetimeFigureOut">
              <a:rPr lang="fr-FR" smtClean="0"/>
              <a:t>28/02/2024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EC9A2F-E8BA-83FC-7DE9-BF6165945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88D4B-6043-B536-802A-7E7E46E0B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D19D-CC7D-4CFB-B8A6-E7D9CAD56DA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08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"/>
    </mc:Choice>
    <mc:Fallback xmlns="">
      <p:transition advClick="0" advTm="3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BFFCF2-6A00-0FFA-8789-2961218CE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D25893-7A46-8899-1183-FEA88438F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DB96E5-65E6-7E51-186E-39E553F7F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1262DE-B613-43A1-72B1-6E8BF94E9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1655-E32E-4FC4-A5A5-0057E1DB659A}" type="datetimeFigureOut">
              <a:rPr lang="fr-FR" smtClean="0"/>
              <a:t>28/02/2024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5F1B8D-E0D0-79CE-6A09-E16ADA00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2C8CE5-F3EA-502B-CB9A-E561B118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D19D-CC7D-4CFB-B8A6-E7D9CAD56DA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51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"/>
    </mc:Choice>
    <mc:Fallback xmlns="">
      <p:transition advClick="0" advTm="3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DA8AD4-E266-0E75-F2C2-D7755A3E2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498E48-6352-7CE6-BC2C-9190CE638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9C28E7-4340-F27F-5389-9F7D63D2E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36B7436-6D0B-D5AC-EBB3-C5212F4CE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9B9B08E-2ACA-20AB-0041-09028709E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98DB80C-C1CC-64B1-0789-97D682D4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1655-E32E-4FC4-A5A5-0057E1DB659A}" type="datetimeFigureOut">
              <a:rPr lang="fr-FR" smtClean="0"/>
              <a:t>28/02/2024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8D4DD85-A38B-B1F4-F46B-8130596FE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D6A601E-2056-CEB7-BD98-A164666B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D19D-CC7D-4CFB-B8A6-E7D9CAD56DA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65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"/>
    </mc:Choice>
    <mc:Fallback xmlns="">
      <p:transition advClick="0" advTm="3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2E8830-8A75-CA26-1D50-ABAAADA7C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430B671-EA0B-EFF7-9D91-2B6907AD2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1655-E32E-4FC4-A5A5-0057E1DB659A}" type="datetimeFigureOut">
              <a:rPr lang="fr-FR" smtClean="0"/>
              <a:t>28/02/2024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79D145-B561-09A9-0332-5B9F08BA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48A88A-385E-BF75-58D5-5F12E090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D19D-CC7D-4CFB-B8A6-E7D9CAD56DA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4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"/>
    </mc:Choice>
    <mc:Fallback xmlns="">
      <p:transition advClick="0" advTm="3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C77EEE-AE2B-8AD9-8EB0-BF51AA822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1655-E32E-4FC4-A5A5-0057E1DB659A}" type="datetimeFigureOut">
              <a:rPr lang="fr-FR" smtClean="0"/>
              <a:t>28/02/2024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12D82E9-B750-D365-DB2D-CD35121A4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01AA0B-E154-ECAE-5FF8-252B5C2AC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D19D-CC7D-4CFB-B8A6-E7D9CAD56DA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984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"/>
    </mc:Choice>
    <mc:Fallback xmlns="">
      <p:transition advClick="0" advTm="3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38052-ABEE-F544-E134-9904D9241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59563A-DC7A-7D47-6885-7D4953A92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C66E35-DB1E-3659-4C1A-672E5C6B1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89CD4F-79BB-C9BF-8E6D-317FE1D54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1655-E32E-4FC4-A5A5-0057E1DB659A}" type="datetimeFigureOut">
              <a:rPr lang="fr-FR" smtClean="0"/>
              <a:t>28/02/2024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8DA945-2AD6-7656-A603-89027F14C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A150F2-5A42-368F-354C-6E4A93F6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D19D-CC7D-4CFB-B8A6-E7D9CAD56DA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541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"/>
    </mc:Choice>
    <mc:Fallback xmlns="">
      <p:transition advClick="0" advTm="3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E4D2F2-8D83-1765-201C-0E9CD62F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7B5D9A2-D7EC-AD80-E199-DC1274663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B97C4F-2018-9561-C9B6-875CB91B4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A3F4A8-9679-C25E-8CF2-EFDBBB072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1655-E32E-4FC4-A5A5-0057E1DB659A}" type="datetimeFigureOut">
              <a:rPr lang="fr-FR" smtClean="0"/>
              <a:t>28/02/2024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89BBA6-98EC-329A-0BD8-AD17F59BE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A4BA76-3A7E-C55C-0CA9-28960228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D19D-CC7D-4CFB-B8A6-E7D9CAD56DA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429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"/>
    </mc:Choice>
    <mc:Fallback xmlns="">
      <p:transition advClick="0" advTm="3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A545263-CFE9-D539-2C5A-0DD90C86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303656-28E0-CCE2-F986-475A69488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77285B-09A3-B94A-43A8-4B7EDA82C2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71655-E32E-4FC4-A5A5-0057E1DB659A}" type="datetimeFigureOut">
              <a:rPr lang="fr-FR" smtClean="0"/>
              <a:t>28/02/2024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E2744D-A21C-9804-14D3-A572FFE6F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EEDAC0-C7AE-7F8D-E939-098643955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CD19D-CC7D-4CFB-B8A6-E7D9CAD56DA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004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300"/>
    </mc:Choice>
    <mc:Fallback xmlns="">
      <p:transition advClick="0" advTm="3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079316-D2A7-2078-A6B8-81F1A5D7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90" y="166255"/>
            <a:ext cx="12039454" cy="2161309"/>
          </a:xfrm>
        </p:spPr>
        <p:txBody>
          <a:bodyPr>
            <a:normAutofit/>
          </a:bodyPr>
          <a:lstStyle/>
          <a:p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1CEF56-559D-2D21-7186-5535416B0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589" y="3035300"/>
            <a:ext cx="11089033" cy="1487415"/>
          </a:xfrm>
        </p:spPr>
        <p:txBody>
          <a:bodyPr>
            <a:normAutofit fontScale="70000" lnSpcReduction="20000"/>
          </a:bodyPr>
          <a:lstStyle/>
          <a:p>
            <a:endParaRPr lang="fr-FR" dirty="0"/>
          </a:p>
          <a:p>
            <a:r>
              <a:rPr lang="fr-FR" sz="4500" dirty="0"/>
              <a:t>Photos illustrant l’un des 10 mots (</a:t>
            </a:r>
            <a:r>
              <a:rPr lang="fr-FR" sz="4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adrénaline, prouesse, échappée, faux départ, collectif, hors-jeu, champion, aller aux oranges, mental, s’encorder)</a:t>
            </a:r>
            <a:r>
              <a:rPr lang="fr-FR" sz="4500" dirty="0"/>
              <a:t> lauréates du concours « Dix mots dix clichés »</a:t>
            </a:r>
          </a:p>
          <a:p>
            <a:endParaRPr lang="fr-FR" sz="5400" dirty="0">
              <a:highlight>
                <a:srgbClr val="FFFF00"/>
              </a:highlight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6E5DF2CD-5740-0A0A-E4FF-5542E645DE61}"/>
              </a:ext>
            </a:extLst>
          </p:cNvPr>
          <p:cNvGrpSpPr>
            <a:grpSpLocks/>
          </p:cNvGrpSpPr>
          <p:nvPr/>
        </p:nvGrpSpPr>
        <p:grpSpPr>
          <a:xfrm>
            <a:off x="4101509" y="83271"/>
            <a:ext cx="3980815" cy="2327275"/>
            <a:chOff x="0" y="0"/>
            <a:chExt cx="3980815" cy="232727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7085B19-A2A7-5E67-9B3F-40C6CEFA84E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3313"/>
              <a:ext cx="3980688" cy="2273807"/>
            </a:xfrm>
            <a:prstGeom prst="rect">
              <a:avLst/>
            </a:prstGeom>
          </p:spPr>
        </p:pic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8D33284E-24AE-C64E-ABE5-D3EA9F4C988D}"/>
                </a:ext>
              </a:extLst>
            </p:cNvPr>
            <p:cNvSpPr txBox="1"/>
            <p:nvPr/>
          </p:nvSpPr>
          <p:spPr>
            <a:xfrm>
              <a:off x="0" y="0"/>
              <a:ext cx="3980815" cy="232727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R="340995" algn="ctr">
                <a:lnSpc>
                  <a:spcPts val="6755"/>
                </a:lnSpc>
                <a:spcAft>
                  <a:spcPts val="0"/>
                </a:spcAft>
              </a:pPr>
              <a:r>
                <a:rPr lang="fr-FR" sz="6100" spc="-25">
                  <a:solidFill>
                    <a:srgbClr val="5B0CCA"/>
                  </a:solidFill>
                  <a:effectLst/>
                  <a:latin typeface="Times New Roman" panose="02020603050405020304" pitchFamily="18" charset="0"/>
                  <a:ea typeface="Bookman Old Style" panose="02050604050505020204" pitchFamily="18" charset="0"/>
                  <a:cs typeface="Bookman Old Style" panose="02050604050505020204" pitchFamily="18" charset="0"/>
                </a:rPr>
                <a:t>Di</a:t>
              </a:r>
              <a:endParaRPr lang="fr-FR" sz="1100">
                <a:effectLst/>
                <a:latin typeface="Bookman Old Style" panose="02050604050505020204" pitchFamily="18" charset="0"/>
                <a:ea typeface="Bookman Old Style" panose="02050604050505020204" pitchFamily="18" charset="0"/>
                <a:cs typeface="Bookman Old Style" panose="02050604050505020204" pitchFamily="18" charset="0"/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6089F866-03E1-3B8F-6853-01522405F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12" y="166255"/>
            <a:ext cx="3489783" cy="2273806"/>
          </a:xfrm>
          <a:prstGeom prst="rect">
            <a:avLst/>
          </a:prstGeom>
          <a:noFill/>
        </p:spPr>
      </p:pic>
      <p:pic>
        <p:nvPicPr>
          <p:cNvPr id="9" name="Image 8" descr="1024px-Logo_du_Gouvernement_de_la_République_française_2020">
            <a:extLst>
              <a:ext uri="{FF2B5EF4-FFF2-40B4-BE49-F238E27FC236}">
                <a16:creationId xmlns:a16="http://schemas.microsoft.com/office/drawing/2014/main" id="{9B4849BE-C6EA-303C-6FFF-D5DE9F09A8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50" y="81360"/>
            <a:ext cx="3095625" cy="18600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ous-titre 2">
            <a:extLst>
              <a:ext uri="{FF2B5EF4-FFF2-40B4-BE49-F238E27FC236}">
                <a16:creationId xmlns:a16="http://schemas.microsoft.com/office/drawing/2014/main" id="{BABE891F-6B08-4A42-85C8-E9C37A40B248}"/>
              </a:ext>
            </a:extLst>
          </p:cNvPr>
          <p:cNvSpPr txBox="1">
            <a:spLocks/>
          </p:cNvSpPr>
          <p:nvPr/>
        </p:nvSpPr>
        <p:spPr>
          <a:xfrm>
            <a:off x="224589" y="5273675"/>
            <a:ext cx="11957885" cy="14874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r>
              <a:rPr lang="fr-FR" sz="4000" dirty="0">
                <a:solidFill>
                  <a:srgbClr val="FF6600"/>
                </a:solidFill>
              </a:rPr>
              <a:t>Délibération du jury chez « Fine art </a:t>
            </a:r>
            <a:r>
              <a:rPr lang="fr-FR" sz="4000" dirty="0" err="1">
                <a:solidFill>
                  <a:srgbClr val="FF6600"/>
                </a:solidFill>
              </a:rPr>
              <a:t>invest</a:t>
            </a:r>
            <a:r>
              <a:rPr lang="fr-FR" sz="4000" dirty="0">
                <a:solidFill>
                  <a:srgbClr val="FF6600"/>
                </a:solidFill>
              </a:rPr>
              <a:t> » le 22 février 2024  de 9h00 à 13h00</a:t>
            </a:r>
          </a:p>
          <a:p>
            <a:r>
              <a:rPr lang="fr-FR" sz="4000" dirty="0">
                <a:solidFill>
                  <a:srgbClr val="FF6600"/>
                </a:solidFill>
              </a:rPr>
              <a:t>36 rue de la République 13002 Marseille</a:t>
            </a:r>
          </a:p>
        </p:txBody>
      </p:sp>
    </p:spTree>
    <p:extLst>
      <p:ext uri="{BB962C8B-B14F-4D97-AF65-F5344CB8AC3E}">
        <p14:creationId xmlns:p14="http://schemas.microsoft.com/office/powerpoint/2010/main" val="237704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473"/>
    </mc:Choice>
    <mc:Fallback xmlns="">
      <p:transition advClick="0" advTm="847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079316-D2A7-2078-A6B8-81F1A5D7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899" y="3"/>
            <a:ext cx="2319481" cy="2310935"/>
          </a:xfrm>
        </p:spPr>
        <p:txBody>
          <a:bodyPr>
            <a:normAutofit/>
          </a:bodyPr>
          <a:lstStyle/>
          <a:p>
            <a:r>
              <a:rPr lang="fr-FR" sz="4400" dirty="0"/>
              <a:t>PHOTO</a:t>
            </a:r>
            <a:br>
              <a:rPr lang="fr-FR" sz="4400" dirty="0"/>
            </a:br>
            <a:r>
              <a:rPr lang="fr-FR" sz="4400" dirty="0"/>
              <a:t>NUMERO </a:t>
            </a:r>
            <a:br>
              <a:rPr lang="fr-FR" sz="5300" dirty="0"/>
            </a:br>
            <a:r>
              <a:rPr lang="fr-FR" sz="5300" dirty="0"/>
              <a:t>29 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1CEF56-559D-2D21-7186-5535416B0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359" y="3094227"/>
            <a:ext cx="2319481" cy="1655762"/>
          </a:xfrm>
        </p:spPr>
        <p:txBody>
          <a:bodyPr>
            <a:noAutofit/>
          </a:bodyPr>
          <a:lstStyle/>
          <a:p>
            <a:r>
              <a:rPr lang="fr-FR" sz="3200" dirty="0"/>
              <a:t>L’ombre de sa balle (</a:t>
            </a:r>
            <a:r>
              <a:rPr lang="fr-FR" sz="3200" dirty="0">
                <a:highlight>
                  <a:srgbClr val="FFFF00"/>
                </a:highlight>
              </a:rPr>
              <a:t>prouesse</a:t>
            </a:r>
            <a:r>
              <a:rPr lang="fr-FR" sz="3200" dirty="0"/>
              <a:t>)</a:t>
            </a:r>
          </a:p>
          <a:p>
            <a:endParaRPr lang="fr-FR" sz="3200" dirty="0"/>
          </a:p>
          <a:p>
            <a:r>
              <a:rPr lang="fr-FR" sz="3200" dirty="0"/>
              <a:t>Odette NAHMANI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D54F5B-8ED5-A282-0E22-B55FE1619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4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024"/>
    </mc:Choice>
    <mc:Fallback xmlns="">
      <p:transition advClick="0" advTm="1102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079316-D2A7-2078-A6B8-81F1A5D7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42" y="3"/>
            <a:ext cx="2319481" cy="2460564"/>
          </a:xfrm>
        </p:spPr>
        <p:txBody>
          <a:bodyPr>
            <a:normAutofit/>
          </a:bodyPr>
          <a:lstStyle/>
          <a:p>
            <a:r>
              <a:rPr lang="fr-FR" sz="4400" dirty="0"/>
              <a:t>PHOTO</a:t>
            </a:r>
            <a:br>
              <a:rPr lang="fr-FR" sz="4400" dirty="0"/>
            </a:br>
            <a:r>
              <a:rPr lang="fr-FR" sz="4400" dirty="0"/>
              <a:t>NUMERO </a:t>
            </a:r>
            <a:br>
              <a:rPr lang="fr-FR" sz="5300" dirty="0"/>
            </a:br>
            <a:r>
              <a:rPr lang="fr-FR" sz="5300" dirty="0"/>
              <a:t>31 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1CEF56-559D-2D21-7186-5535416B0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63" y="3094227"/>
            <a:ext cx="2438399" cy="1655762"/>
          </a:xfrm>
        </p:spPr>
        <p:txBody>
          <a:bodyPr>
            <a:noAutofit/>
          </a:bodyPr>
          <a:lstStyle/>
          <a:p>
            <a:r>
              <a:rPr lang="fr-FR" sz="2800" dirty="0"/>
              <a:t>Au sommet de l’Europe, </a:t>
            </a:r>
            <a:r>
              <a:rPr lang="fr-FR" sz="2800" dirty="0">
                <a:highlight>
                  <a:srgbClr val="FFFF00"/>
                </a:highlight>
              </a:rPr>
              <a:t>s’encorder</a:t>
            </a:r>
            <a:r>
              <a:rPr lang="fr-FR" sz="2800" dirty="0"/>
              <a:t> est indispensable</a:t>
            </a:r>
          </a:p>
          <a:p>
            <a:endParaRPr lang="fr-FR" sz="3200" dirty="0"/>
          </a:p>
          <a:p>
            <a:r>
              <a:rPr lang="fr-FR" sz="3200" dirty="0"/>
              <a:t>Fabien FARSE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703792-A1D0-6670-0FFE-56239DE2C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589" y="188493"/>
            <a:ext cx="9725411" cy="64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6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889"/>
    </mc:Choice>
    <mc:Fallback xmlns="">
      <p:transition advClick="0" advTm="1088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0E705-4ACD-8578-C2A5-91E8D7A56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D4BF87-54C9-3280-7E94-4246D958E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122" y="473830"/>
            <a:ext cx="2127260" cy="2452252"/>
          </a:xfrm>
        </p:spPr>
        <p:txBody>
          <a:bodyPr>
            <a:normAutofit/>
          </a:bodyPr>
          <a:lstStyle/>
          <a:p>
            <a:r>
              <a:rPr lang="fr-FR" sz="4000" dirty="0"/>
              <a:t>PHOTO</a:t>
            </a:r>
            <a:br>
              <a:rPr lang="fr-FR" sz="4000" dirty="0"/>
            </a:br>
            <a:r>
              <a:rPr lang="fr-FR" sz="4000" dirty="0"/>
              <a:t>NUMERO </a:t>
            </a:r>
            <a:br>
              <a:rPr lang="fr-FR" sz="4000" dirty="0"/>
            </a:br>
            <a:r>
              <a:rPr lang="fr-FR" sz="4000" dirty="0"/>
              <a:t>111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E57CE76-8A16-1E39-A0C1-5F34F88E1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028" y="4031671"/>
            <a:ext cx="2711612" cy="2208047"/>
          </a:xfrm>
        </p:spPr>
        <p:txBody>
          <a:bodyPr>
            <a:noAutofit/>
          </a:bodyPr>
          <a:lstStyle/>
          <a:p>
            <a:r>
              <a:rPr lang="fr-FR" sz="3200" dirty="0" err="1">
                <a:highlight>
                  <a:srgbClr val="FFFF00"/>
                </a:highlight>
              </a:rPr>
              <a:t>Adréna</a:t>
            </a:r>
            <a:r>
              <a:rPr lang="fr-FR" sz="3200" dirty="0">
                <a:highlight>
                  <a:srgbClr val="FFFF00"/>
                </a:highlight>
              </a:rPr>
              <a:t>…</a:t>
            </a:r>
            <a:r>
              <a:rPr lang="fr-FR" sz="3200" dirty="0" err="1">
                <a:highlight>
                  <a:srgbClr val="FFFF00"/>
                </a:highlight>
              </a:rPr>
              <a:t>foyl</a:t>
            </a:r>
            <a:endParaRPr lang="fr-FR" sz="3200" dirty="0">
              <a:highlight>
                <a:srgbClr val="FFFF00"/>
              </a:highlight>
            </a:endParaRPr>
          </a:p>
          <a:p>
            <a:endParaRPr lang="fr-FR" sz="3200" dirty="0">
              <a:highlight>
                <a:srgbClr val="FFFF00"/>
              </a:highlight>
            </a:endParaRPr>
          </a:p>
          <a:p>
            <a:endParaRPr lang="fr-FR" sz="3200" dirty="0"/>
          </a:p>
          <a:p>
            <a:r>
              <a:rPr lang="fr-FR" sz="3200" dirty="0"/>
              <a:t>Guy LACAZE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11664F-8B08-8E9F-BAC7-E5C9AE8CF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84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1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769"/>
    </mc:Choice>
    <mc:Fallback xmlns="">
      <p:transition advClick="0" advTm="776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1A700-F7C5-0819-6DE1-A4D57CA8C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91B23C-9399-214D-834E-FFD41A8F9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122" y="473830"/>
            <a:ext cx="2127260" cy="1886985"/>
          </a:xfrm>
        </p:spPr>
        <p:txBody>
          <a:bodyPr>
            <a:normAutofit/>
          </a:bodyPr>
          <a:lstStyle/>
          <a:p>
            <a:r>
              <a:rPr lang="fr-FR" sz="4000" dirty="0"/>
              <a:t>PHOTO</a:t>
            </a:r>
            <a:br>
              <a:rPr lang="fr-FR" sz="4000" dirty="0"/>
            </a:br>
            <a:r>
              <a:rPr lang="fr-FR" sz="4000" dirty="0"/>
              <a:t>NUMERO </a:t>
            </a:r>
            <a:br>
              <a:rPr lang="fr-FR" sz="4000" dirty="0"/>
            </a:br>
            <a:r>
              <a:rPr lang="fr-FR" sz="4000" dirty="0"/>
              <a:t>102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C1D85D-7AE1-B25C-6C52-14AD9956E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028" y="2851263"/>
            <a:ext cx="2711612" cy="2208047"/>
          </a:xfrm>
        </p:spPr>
        <p:txBody>
          <a:bodyPr>
            <a:noAutofit/>
          </a:bodyPr>
          <a:lstStyle/>
          <a:p>
            <a:r>
              <a:rPr lang="fr-FR" sz="3200" dirty="0">
                <a:highlight>
                  <a:srgbClr val="FFFF00"/>
                </a:highlight>
              </a:rPr>
              <a:t>Champion.</a:t>
            </a:r>
            <a:r>
              <a:rPr lang="fr-FR" sz="3200" dirty="0"/>
              <a:t> Dire que je n’ai jamais gagné une course      en luge</a:t>
            </a:r>
          </a:p>
          <a:p>
            <a:endParaRPr lang="fr-FR" sz="3200" dirty="0"/>
          </a:p>
          <a:p>
            <a:r>
              <a:rPr lang="fr-FR" sz="3200" dirty="0"/>
              <a:t>G LHOTTE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BDE88A-4CED-BA71-8E9C-85A75B076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89" y="384048"/>
            <a:ext cx="9138211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476"/>
    </mc:Choice>
    <mc:Fallback xmlns="">
      <p:transition advClick="0" advTm="1147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079316-D2A7-2078-A6B8-81F1A5D7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42" y="3"/>
            <a:ext cx="2319481" cy="2643444"/>
          </a:xfrm>
        </p:spPr>
        <p:txBody>
          <a:bodyPr>
            <a:normAutofit/>
          </a:bodyPr>
          <a:lstStyle/>
          <a:p>
            <a:r>
              <a:rPr lang="fr-FR" sz="4400" dirty="0"/>
              <a:t>PHOTO</a:t>
            </a:r>
            <a:br>
              <a:rPr lang="fr-FR" sz="4400" dirty="0"/>
            </a:br>
            <a:r>
              <a:rPr lang="fr-FR" sz="4400" dirty="0"/>
              <a:t>NUMERO </a:t>
            </a:r>
            <a:br>
              <a:rPr lang="fr-FR" sz="5300" dirty="0"/>
            </a:br>
            <a:r>
              <a:rPr lang="fr-FR" sz="5300" dirty="0"/>
              <a:t>34 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1CEF56-559D-2D21-7186-5535416B0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64" y="3320204"/>
            <a:ext cx="2470484" cy="2643444"/>
          </a:xfrm>
        </p:spPr>
        <p:txBody>
          <a:bodyPr>
            <a:normAutofit fontScale="85000" lnSpcReduction="20000"/>
          </a:bodyPr>
          <a:lstStyle/>
          <a:p>
            <a:r>
              <a:rPr lang="fr-FR" sz="4000" dirty="0"/>
              <a:t>Dur, dur l’</a:t>
            </a:r>
            <a:r>
              <a:rPr lang="fr-FR" sz="4000" dirty="0">
                <a:highlight>
                  <a:srgbClr val="FFFF00"/>
                </a:highlight>
              </a:rPr>
              <a:t>échappée</a:t>
            </a:r>
            <a:r>
              <a:rPr lang="fr-FR" sz="4000" dirty="0"/>
              <a:t> solitaire</a:t>
            </a:r>
          </a:p>
          <a:p>
            <a:endParaRPr lang="fr-FR" sz="4000" dirty="0"/>
          </a:p>
          <a:p>
            <a:r>
              <a:rPr lang="fr-FR" sz="4000" dirty="0"/>
              <a:t>Fabien FARSE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7DA8A2C-0313-5890-0653-ACFB85BE3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02" y="174459"/>
            <a:ext cx="9764598" cy="650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203"/>
    </mc:Choice>
    <mc:Fallback xmlns="">
      <p:transition advClick="0" advTm="1120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DAF1D-0677-D5A3-47EF-406D76809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ED95B2-5428-F91B-6CC8-3C29C8499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02" y="473830"/>
            <a:ext cx="2127260" cy="2028301"/>
          </a:xfrm>
        </p:spPr>
        <p:txBody>
          <a:bodyPr>
            <a:normAutofit/>
          </a:bodyPr>
          <a:lstStyle/>
          <a:p>
            <a:r>
              <a:rPr lang="fr-FR" sz="4000" dirty="0"/>
              <a:t>PHOTO</a:t>
            </a:r>
            <a:br>
              <a:rPr lang="fr-FR" sz="4000" dirty="0"/>
            </a:br>
            <a:r>
              <a:rPr lang="fr-FR" sz="4000" dirty="0"/>
              <a:t>NUMERO </a:t>
            </a:r>
            <a:br>
              <a:rPr lang="fr-FR" sz="4000" dirty="0"/>
            </a:br>
            <a:r>
              <a:rPr lang="fr-FR" sz="4000" dirty="0"/>
              <a:t>79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74D5C15-1F7D-1A1D-66CA-751D908D9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1564" y="2818015"/>
            <a:ext cx="2440377" cy="3421703"/>
          </a:xfrm>
        </p:spPr>
        <p:txBody>
          <a:bodyPr>
            <a:noAutofit/>
          </a:bodyPr>
          <a:lstStyle/>
          <a:p>
            <a:r>
              <a:rPr lang="fr-FR" sz="3200" dirty="0"/>
              <a:t>Des </a:t>
            </a:r>
            <a:r>
              <a:rPr lang="fr-FR" sz="3200" dirty="0">
                <a:highlight>
                  <a:srgbClr val="FFFF00"/>
                </a:highlight>
              </a:rPr>
              <a:t>oranges</a:t>
            </a:r>
          </a:p>
          <a:p>
            <a:r>
              <a:rPr lang="fr-FR" sz="3200" dirty="0"/>
              <a:t>contre </a:t>
            </a:r>
          </a:p>
          <a:p>
            <a:r>
              <a:rPr lang="fr-FR" sz="3200" dirty="0"/>
              <a:t>la déconfiture</a:t>
            </a:r>
          </a:p>
          <a:p>
            <a:endParaRPr lang="fr-FR" sz="3200" dirty="0"/>
          </a:p>
          <a:p>
            <a:r>
              <a:rPr lang="fr-FR" sz="3200" dirty="0"/>
              <a:t>Christelle GONON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8603D4-A935-DABF-BDE4-30B14D6B0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45" y="236915"/>
            <a:ext cx="9576255" cy="638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168"/>
    </mc:Choice>
    <mc:Fallback xmlns="">
      <p:transition advClick="0" advTm="1116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079316-D2A7-2078-A6B8-81F1A5D7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42" y="3"/>
            <a:ext cx="2319481" cy="2385750"/>
          </a:xfrm>
        </p:spPr>
        <p:txBody>
          <a:bodyPr>
            <a:normAutofit/>
          </a:bodyPr>
          <a:lstStyle/>
          <a:p>
            <a:r>
              <a:rPr lang="fr-FR" sz="4400" dirty="0"/>
              <a:t>PHOTO</a:t>
            </a:r>
            <a:br>
              <a:rPr lang="fr-FR" sz="4400" dirty="0"/>
            </a:br>
            <a:r>
              <a:rPr lang="fr-FR" sz="4400" dirty="0"/>
              <a:t>NUMERO </a:t>
            </a:r>
            <a:br>
              <a:rPr lang="fr-FR" sz="5300" dirty="0"/>
            </a:br>
            <a:r>
              <a:rPr lang="fr-FR" sz="5300" dirty="0"/>
              <a:t>39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1CEF56-559D-2D21-7186-5535416B0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64" y="3429000"/>
            <a:ext cx="2470484" cy="2534648"/>
          </a:xfrm>
        </p:spPr>
        <p:txBody>
          <a:bodyPr>
            <a:normAutofit fontScale="77500" lnSpcReduction="20000"/>
          </a:bodyPr>
          <a:lstStyle/>
          <a:p>
            <a:r>
              <a:rPr lang="fr-FR" sz="4000" dirty="0"/>
              <a:t>Un </a:t>
            </a:r>
            <a:r>
              <a:rPr lang="fr-FR" sz="4000" dirty="0">
                <a:highlight>
                  <a:srgbClr val="FFFF00"/>
                </a:highlight>
              </a:rPr>
              <a:t>collectif</a:t>
            </a:r>
            <a:r>
              <a:rPr lang="fr-FR" sz="4000" dirty="0"/>
              <a:t> bien huilé pour mieux ramer</a:t>
            </a:r>
          </a:p>
          <a:p>
            <a:endParaRPr lang="fr-FR" sz="4000" dirty="0"/>
          </a:p>
          <a:p>
            <a:r>
              <a:rPr lang="fr-FR" sz="4000" dirty="0"/>
              <a:t>Fabien FARSE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5A39BA-8DCD-6E6D-88A4-73F4CDEEB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222" y="220839"/>
            <a:ext cx="9708714" cy="647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4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467"/>
    </mc:Choice>
    <mc:Fallback xmlns="">
      <p:transition advClick="0" advTm="1146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079316-D2A7-2078-A6B8-81F1A5D7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42" y="3"/>
            <a:ext cx="2319481" cy="2550111"/>
          </a:xfrm>
        </p:spPr>
        <p:txBody>
          <a:bodyPr>
            <a:normAutofit/>
          </a:bodyPr>
          <a:lstStyle/>
          <a:p>
            <a:r>
              <a:rPr lang="fr-FR" sz="4400" dirty="0"/>
              <a:t>PHOTO</a:t>
            </a:r>
            <a:br>
              <a:rPr lang="fr-FR" sz="4400" dirty="0"/>
            </a:br>
            <a:r>
              <a:rPr lang="fr-FR" sz="4400" dirty="0"/>
              <a:t>NUMERO </a:t>
            </a:r>
            <a:br>
              <a:rPr lang="fr-FR" sz="5300" dirty="0"/>
            </a:br>
            <a:r>
              <a:rPr lang="fr-FR" sz="5300" dirty="0"/>
              <a:t>37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1CEF56-559D-2D21-7186-5535416B0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64" y="3507971"/>
            <a:ext cx="2470484" cy="2455677"/>
          </a:xfrm>
        </p:spPr>
        <p:txBody>
          <a:bodyPr>
            <a:normAutofit fontScale="70000" lnSpcReduction="20000"/>
          </a:bodyPr>
          <a:lstStyle/>
          <a:p>
            <a:r>
              <a:rPr lang="fr-FR" sz="4000" dirty="0"/>
              <a:t>Pourquoi elle n’arrive pas,</a:t>
            </a:r>
          </a:p>
          <a:p>
            <a:r>
              <a:rPr lang="fr-FR" sz="4000" dirty="0">
                <a:highlight>
                  <a:srgbClr val="FFFF00"/>
                </a:highlight>
              </a:rPr>
              <a:t>faux-départ</a:t>
            </a:r>
          </a:p>
          <a:p>
            <a:endParaRPr lang="fr-FR" sz="4000" dirty="0">
              <a:highlight>
                <a:srgbClr val="FFFF00"/>
              </a:highlight>
            </a:endParaRPr>
          </a:p>
          <a:p>
            <a:endParaRPr lang="fr-FR" sz="4000" dirty="0">
              <a:highlight>
                <a:srgbClr val="FFFF00"/>
              </a:highlight>
            </a:endParaRPr>
          </a:p>
          <a:p>
            <a:r>
              <a:rPr lang="fr-FR" sz="4000" dirty="0"/>
              <a:t>Fabien FARSE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4ED1A5-BECD-07CC-B575-3924FFC60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505" y="169392"/>
            <a:ext cx="9706495" cy="644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1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572"/>
    </mc:Choice>
    <mc:Fallback xmlns="">
      <p:transition advClick="0" advTm="1057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35CDD-5952-93FA-1429-50FC214E2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1D1F9-9A1C-DB75-51D6-5F439F85E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682" y="473830"/>
            <a:ext cx="2127260" cy="2011675"/>
          </a:xfrm>
        </p:spPr>
        <p:txBody>
          <a:bodyPr>
            <a:normAutofit/>
          </a:bodyPr>
          <a:lstStyle/>
          <a:p>
            <a:r>
              <a:rPr lang="fr-FR" sz="4000" dirty="0"/>
              <a:t>PHOTO</a:t>
            </a:r>
            <a:br>
              <a:rPr lang="fr-FR" sz="4000" dirty="0"/>
            </a:br>
            <a:r>
              <a:rPr lang="fr-FR" sz="4000" dirty="0"/>
              <a:t>NUMERO </a:t>
            </a:r>
            <a:br>
              <a:rPr lang="fr-FR" sz="4000" dirty="0"/>
            </a:br>
            <a:r>
              <a:rPr lang="fr-FR" sz="4000" dirty="0"/>
              <a:t>92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79D9E3-6B77-A464-AEA2-BEB1123E9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3276" y="3025833"/>
            <a:ext cx="2675036" cy="3213886"/>
          </a:xfrm>
        </p:spPr>
        <p:txBody>
          <a:bodyPr>
            <a:noAutofit/>
          </a:bodyPr>
          <a:lstStyle/>
          <a:p>
            <a:r>
              <a:rPr lang="fr-FR" sz="3200" dirty="0"/>
              <a:t>Fin de course. Chaussure </a:t>
            </a:r>
            <a:r>
              <a:rPr lang="fr-FR" sz="3200" dirty="0">
                <a:highlight>
                  <a:srgbClr val="FFFF00"/>
                </a:highlight>
              </a:rPr>
              <a:t>hors-jeu</a:t>
            </a:r>
          </a:p>
          <a:p>
            <a:endParaRPr lang="fr-FR" sz="3200" dirty="0">
              <a:highlight>
                <a:srgbClr val="FFFF00"/>
              </a:highlight>
            </a:endParaRPr>
          </a:p>
          <a:p>
            <a:r>
              <a:rPr lang="fr-FR" sz="3200" dirty="0"/>
              <a:t>Rémi TOURNIER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3E4A19-6A95-7F7B-12A2-322269138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66" y="872626"/>
            <a:ext cx="9469934" cy="46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620"/>
    </mc:Choice>
    <mc:Fallback xmlns="">
      <p:transition advClick="0" advTm="1062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079316-D2A7-2078-A6B8-81F1A5D7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26" y="3"/>
            <a:ext cx="2319481" cy="2531061"/>
          </a:xfrm>
        </p:spPr>
        <p:txBody>
          <a:bodyPr>
            <a:normAutofit/>
          </a:bodyPr>
          <a:lstStyle/>
          <a:p>
            <a:r>
              <a:rPr lang="fr-FR" sz="4400" dirty="0"/>
              <a:t>PHOTO</a:t>
            </a:r>
            <a:br>
              <a:rPr lang="fr-FR" sz="4400" dirty="0"/>
            </a:br>
            <a:r>
              <a:rPr lang="fr-FR" sz="4400" dirty="0"/>
              <a:t>NUMERO </a:t>
            </a:r>
            <a:br>
              <a:rPr lang="fr-FR" sz="5300" dirty="0"/>
            </a:br>
            <a:r>
              <a:rPr lang="fr-FR" sz="5300" dirty="0"/>
              <a:t>57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1CEF56-559D-2D21-7186-5535416B0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64" y="3196403"/>
            <a:ext cx="2566736" cy="2098803"/>
          </a:xfrm>
        </p:spPr>
        <p:txBody>
          <a:bodyPr>
            <a:normAutofit fontScale="25000" lnSpcReduction="20000"/>
          </a:bodyPr>
          <a:lstStyle/>
          <a:p>
            <a:r>
              <a:rPr lang="fr-FR" sz="9800" dirty="0">
                <a:highlight>
                  <a:srgbClr val="FFFF00"/>
                </a:highlight>
              </a:rPr>
              <a:t>Mental</a:t>
            </a:r>
            <a:r>
              <a:rPr lang="fr-FR" sz="9800" dirty="0"/>
              <a:t> et motivation</a:t>
            </a:r>
          </a:p>
          <a:p>
            <a:endParaRPr lang="fr-FR" sz="9800" dirty="0"/>
          </a:p>
          <a:p>
            <a:r>
              <a:rPr lang="fr-FR" sz="9800" dirty="0"/>
              <a:t>Véronique </a:t>
            </a:r>
          </a:p>
          <a:p>
            <a:r>
              <a:rPr lang="fr-FR" sz="9800" dirty="0"/>
              <a:t>DANSAC-BON</a:t>
            </a:r>
          </a:p>
          <a:p>
            <a:endParaRPr lang="fr-FR" sz="4000" dirty="0"/>
          </a:p>
          <a:p>
            <a:endParaRPr lang="fr-FR" sz="4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3C48D7-3030-65BF-3D85-AA4DD6862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65" y="317839"/>
            <a:ext cx="9501935" cy="63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0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521"/>
    </mc:Choice>
    <mc:Fallback xmlns="">
      <p:transition advClick="0" advTm="11521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</Words>
  <Application>Microsoft Office PowerPoint</Application>
  <PresentationFormat>Grand écran</PresentationFormat>
  <Paragraphs>53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Bookman Old Style</vt:lpstr>
      <vt:lpstr>Calibri</vt:lpstr>
      <vt:lpstr>Calibri Light</vt:lpstr>
      <vt:lpstr>Times New Roman</vt:lpstr>
      <vt:lpstr>Thème Office</vt:lpstr>
      <vt:lpstr> </vt:lpstr>
      <vt:lpstr>PHOTO NUMERO  111</vt:lpstr>
      <vt:lpstr>PHOTO NUMERO  102</vt:lpstr>
      <vt:lpstr>PHOTO NUMERO  34 </vt:lpstr>
      <vt:lpstr>PHOTO NUMERO  79</vt:lpstr>
      <vt:lpstr>PHOTO NUMERO  39</vt:lpstr>
      <vt:lpstr>PHOTO NUMERO  37</vt:lpstr>
      <vt:lpstr>PHOTO NUMERO  92</vt:lpstr>
      <vt:lpstr>PHOTO NUMERO  57</vt:lpstr>
      <vt:lpstr>PHOTO NUMERO  29 </vt:lpstr>
      <vt:lpstr>PHOTO NUMERO  31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 NUMERO 1 </dc:title>
  <dc:creator>Jean-Pierre Chiaverini</dc:creator>
  <cp:lastModifiedBy>Jean-Pierre Chiaverini</cp:lastModifiedBy>
  <cp:revision>12</cp:revision>
  <dcterms:created xsi:type="dcterms:W3CDTF">2024-02-01T16:20:35Z</dcterms:created>
  <dcterms:modified xsi:type="dcterms:W3CDTF">2024-02-28T07:35:51Z</dcterms:modified>
</cp:coreProperties>
</file>